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25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40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29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70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69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2901"/>
            <a:ext cx="11830050" cy="331421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263268"/>
            <a:ext cx="5831087" cy="921232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80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14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22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79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98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84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99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86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C7E56E6-C91B-3988-F56B-38A64B03B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2" y="10012"/>
            <a:ext cx="13709261" cy="1713657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1584E31-5F54-0278-2225-B6A3315F791C}"/>
              </a:ext>
            </a:extLst>
          </p:cNvPr>
          <p:cNvSpPr txBox="1"/>
          <p:nvPr/>
        </p:nvSpPr>
        <p:spPr>
          <a:xfrm>
            <a:off x="2150075" y="13172303"/>
            <a:ext cx="9415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chemeClr val="bg1"/>
                </a:solidFill>
                <a:latin typeface="Montserrat Black" pitchFamily="2" charset="0"/>
              </a:rPr>
              <a:t>SEU NOME AQUI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F840295-9DEF-F8A4-E2BA-AA298BC327B2}"/>
              </a:ext>
            </a:extLst>
          </p:cNvPr>
          <p:cNvSpPr txBox="1"/>
          <p:nvPr/>
        </p:nvSpPr>
        <p:spPr>
          <a:xfrm>
            <a:off x="2491422" y="14436170"/>
            <a:ext cx="8723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ontserrat SemiBold" pitchFamily="2" charset="0"/>
              </a:rPr>
              <a:t>ESTADO OU CIDADE</a:t>
            </a:r>
          </a:p>
        </p:txBody>
      </p:sp>
    </p:spTree>
    <p:extLst>
      <p:ext uri="{BB962C8B-B14F-4D97-AF65-F5344CB8AC3E}">
        <p14:creationId xmlns:p14="http://schemas.microsoft.com/office/powerpoint/2010/main" val="2384981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6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Montserrat Black</vt:lpstr>
      <vt:lpstr>Montserrat SemiBold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Souza</dc:creator>
  <cp:lastModifiedBy>Rui Souza</cp:lastModifiedBy>
  <cp:revision>5</cp:revision>
  <dcterms:created xsi:type="dcterms:W3CDTF">2024-05-14T18:35:22Z</dcterms:created>
  <dcterms:modified xsi:type="dcterms:W3CDTF">2024-05-28T20:43:57Z</dcterms:modified>
</cp:coreProperties>
</file>