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0888" cy="4114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66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17" y="673418"/>
            <a:ext cx="2797255" cy="1432560"/>
          </a:xfrm>
        </p:spPr>
        <p:txBody>
          <a:bodyPr anchor="b"/>
          <a:lstStyle>
            <a:lvl1pPr algn="ctr">
              <a:defRPr sz="21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361" y="2161223"/>
            <a:ext cx="2468166" cy="993457"/>
          </a:xfrm>
        </p:spPr>
        <p:txBody>
          <a:bodyPr/>
          <a:lstStyle>
            <a:lvl1pPr marL="0" indent="0" algn="ctr">
              <a:buNone/>
              <a:defRPr sz="864"/>
            </a:lvl1pPr>
            <a:lvl2pPr marL="164546" indent="0" algn="ctr">
              <a:buNone/>
              <a:defRPr sz="720"/>
            </a:lvl2pPr>
            <a:lvl3pPr marL="329093" indent="0" algn="ctr">
              <a:buNone/>
              <a:defRPr sz="648"/>
            </a:lvl3pPr>
            <a:lvl4pPr marL="493639" indent="0" algn="ctr">
              <a:buNone/>
              <a:defRPr sz="576"/>
            </a:lvl4pPr>
            <a:lvl5pPr marL="658185" indent="0" algn="ctr">
              <a:buNone/>
              <a:defRPr sz="576"/>
            </a:lvl5pPr>
            <a:lvl6pPr marL="822731" indent="0" algn="ctr">
              <a:buNone/>
              <a:defRPr sz="576"/>
            </a:lvl6pPr>
            <a:lvl7pPr marL="987278" indent="0" algn="ctr">
              <a:buNone/>
              <a:defRPr sz="576"/>
            </a:lvl7pPr>
            <a:lvl8pPr marL="1151824" indent="0" algn="ctr">
              <a:buNone/>
              <a:defRPr sz="576"/>
            </a:lvl8pPr>
            <a:lvl9pPr marL="1316370" indent="0" algn="ctr">
              <a:buNone/>
              <a:defRPr sz="576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8266-F687-4510-9440-5EE246158480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24EE-2089-4D32-9776-EEB488FC3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3310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8266-F687-4510-9440-5EE246158480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24EE-2089-4D32-9776-EEB488FC3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827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35" y="1025844"/>
            <a:ext cx="2838391" cy="1711642"/>
          </a:xfrm>
        </p:spPr>
        <p:txBody>
          <a:bodyPr anchor="b"/>
          <a:lstStyle>
            <a:lvl1pPr>
              <a:defRPr sz="21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35" y="2753679"/>
            <a:ext cx="2838391" cy="900112"/>
          </a:xfrm>
        </p:spPr>
        <p:txBody>
          <a:bodyPr/>
          <a:lstStyle>
            <a:lvl1pPr marL="0" indent="0">
              <a:buNone/>
              <a:defRPr sz="864">
                <a:solidFill>
                  <a:schemeClr val="tx1">
                    <a:tint val="82000"/>
                  </a:schemeClr>
                </a:solidFill>
              </a:defRPr>
            </a:lvl1pPr>
            <a:lvl2pPr marL="164546" indent="0">
              <a:buNone/>
              <a:defRPr sz="720">
                <a:solidFill>
                  <a:schemeClr val="tx1">
                    <a:tint val="82000"/>
                  </a:schemeClr>
                </a:solidFill>
              </a:defRPr>
            </a:lvl2pPr>
            <a:lvl3pPr marL="329093" indent="0">
              <a:buNone/>
              <a:defRPr sz="648">
                <a:solidFill>
                  <a:schemeClr val="tx1">
                    <a:tint val="82000"/>
                  </a:schemeClr>
                </a:solidFill>
              </a:defRPr>
            </a:lvl3pPr>
            <a:lvl4pPr marL="493639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4pPr>
            <a:lvl5pPr marL="658185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5pPr>
            <a:lvl6pPr marL="822731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6pPr>
            <a:lvl7pPr marL="987278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7pPr>
            <a:lvl8pPr marL="1151824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8pPr>
            <a:lvl9pPr marL="1316370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8266-F687-4510-9440-5EE246158480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24EE-2089-4D32-9776-EEB488FC3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9651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249" y="1095375"/>
            <a:ext cx="1398627" cy="26108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012" y="1095375"/>
            <a:ext cx="1398627" cy="26108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8266-F687-4510-9440-5EE246158480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24EE-2089-4D32-9776-EEB488FC3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2527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219076"/>
            <a:ext cx="2838391" cy="79533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677" y="1008698"/>
            <a:ext cx="1392200" cy="494347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546" indent="0">
              <a:buNone/>
              <a:defRPr sz="720" b="1"/>
            </a:lvl2pPr>
            <a:lvl3pPr marL="329093" indent="0">
              <a:buNone/>
              <a:defRPr sz="648" b="1"/>
            </a:lvl3pPr>
            <a:lvl4pPr marL="493639" indent="0">
              <a:buNone/>
              <a:defRPr sz="576" b="1"/>
            </a:lvl4pPr>
            <a:lvl5pPr marL="658185" indent="0">
              <a:buNone/>
              <a:defRPr sz="576" b="1"/>
            </a:lvl5pPr>
            <a:lvl6pPr marL="822731" indent="0">
              <a:buNone/>
              <a:defRPr sz="576" b="1"/>
            </a:lvl6pPr>
            <a:lvl7pPr marL="987278" indent="0">
              <a:buNone/>
              <a:defRPr sz="576" b="1"/>
            </a:lvl7pPr>
            <a:lvl8pPr marL="1151824" indent="0">
              <a:buNone/>
              <a:defRPr sz="576" b="1"/>
            </a:lvl8pPr>
            <a:lvl9pPr marL="1316370" indent="0">
              <a:buNone/>
              <a:defRPr sz="57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677" y="1503045"/>
            <a:ext cx="1392200" cy="221075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012" y="1008698"/>
            <a:ext cx="1399056" cy="494347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546" indent="0">
              <a:buNone/>
              <a:defRPr sz="720" b="1"/>
            </a:lvl2pPr>
            <a:lvl3pPr marL="329093" indent="0">
              <a:buNone/>
              <a:defRPr sz="648" b="1"/>
            </a:lvl3pPr>
            <a:lvl4pPr marL="493639" indent="0">
              <a:buNone/>
              <a:defRPr sz="576" b="1"/>
            </a:lvl4pPr>
            <a:lvl5pPr marL="658185" indent="0">
              <a:buNone/>
              <a:defRPr sz="576" b="1"/>
            </a:lvl5pPr>
            <a:lvl6pPr marL="822731" indent="0">
              <a:buNone/>
              <a:defRPr sz="576" b="1"/>
            </a:lvl6pPr>
            <a:lvl7pPr marL="987278" indent="0">
              <a:buNone/>
              <a:defRPr sz="576" b="1"/>
            </a:lvl7pPr>
            <a:lvl8pPr marL="1151824" indent="0">
              <a:buNone/>
              <a:defRPr sz="576" b="1"/>
            </a:lvl8pPr>
            <a:lvl9pPr marL="1316370" indent="0">
              <a:buNone/>
              <a:defRPr sz="57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012" y="1503045"/>
            <a:ext cx="1399056" cy="221075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8266-F687-4510-9440-5EE246158480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24EE-2089-4D32-9776-EEB488FC3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95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8266-F687-4510-9440-5EE246158480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24EE-2089-4D32-9776-EEB488FC3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986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8266-F687-4510-9440-5EE246158480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24EE-2089-4D32-9776-EEB488FC3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246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274320"/>
            <a:ext cx="1061397" cy="960120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056" y="592456"/>
            <a:ext cx="1666012" cy="2924175"/>
          </a:xfrm>
        </p:spPr>
        <p:txBody>
          <a:bodyPr/>
          <a:lstStyle>
            <a:lvl1pPr>
              <a:defRPr sz="1152"/>
            </a:lvl1pPr>
            <a:lvl2pPr>
              <a:defRPr sz="1008"/>
            </a:lvl2pPr>
            <a:lvl3pPr>
              <a:defRPr sz="864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77" y="1234440"/>
            <a:ext cx="1061397" cy="2286953"/>
          </a:xfrm>
        </p:spPr>
        <p:txBody>
          <a:bodyPr/>
          <a:lstStyle>
            <a:lvl1pPr marL="0" indent="0">
              <a:buNone/>
              <a:defRPr sz="576"/>
            </a:lvl1pPr>
            <a:lvl2pPr marL="164546" indent="0">
              <a:buNone/>
              <a:defRPr sz="504"/>
            </a:lvl2pPr>
            <a:lvl3pPr marL="329093" indent="0">
              <a:buNone/>
              <a:defRPr sz="432"/>
            </a:lvl3pPr>
            <a:lvl4pPr marL="493639" indent="0">
              <a:buNone/>
              <a:defRPr sz="360"/>
            </a:lvl4pPr>
            <a:lvl5pPr marL="658185" indent="0">
              <a:buNone/>
              <a:defRPr sz="360"/>
            </a:lvl5pPr>
            <a:lvl6pPr marL="822731" indent="0">
              <a:buNone/>
              <a:defRPr sz="360"/>
            </a:lvl6pPr>
            <a:lvl7pPr marL="987278" indent="0">
              <a:buNone/>
              <a:defRPr sz="360"/>
            </a:lvl7pPr>
            <a:lvl8pPr marL="1151824" indent="0">
              <a:buNone/>
              <a:defRPr sz="360"/>
            </a:lvl8pPr>
            <a:lvl9pPr marL="1316370" indent="0">
              <a:buNone/>
              <a:defRPr sz="3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8266-F687-4510-9440-5EE246158480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24EE-2089-4D32-9776-EEB488FC3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790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77" y="274320"/>
            <a:ext cx="1061397" cy="960120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056" y="592456"/>
            <a:ext cx="1666012" cy="2924175"/>
          </a:xfrm>
        </p:spPr>
        <p:txBody>
          <a:bodyPr anchor="t"/>
          <a:lstStyle>
            <a:lvl1pPr marL="0" indent="0">
              <a:buNone/>
              <a:defRPr sz="1152"/>
            </a:lvl1pPr>
            <a:lvl2pPr marL="164546" indent="0">
              <a:buNone/>
              <a:defRPr sz="1008"/>
            </a:lvl2pPr>
            <a:lvl3pPr marL="329093" indent="0">
              <a:buNone/>
              <a:defRPr sz="864"/>
            </a:lvl3pPr>
            <a:lvl4pPr marL="493639" indent="0">
              <a:buNone/>
              <a:defRPr sz="720"/>
            </a:lvl4pPr>
            <a:lvl5pPr marL="658185" indent="0">
              <a:buNone/>
              <a:defRPr sz="720"/>
            </a:lvl5pPr>
            <a:lvl6pPr marL="822731" indent="0">
              <a:buNone/>
              <a:defRPr sz="720"/>
            </a:lvl6pPr>
            <a:lvl7pPr marL="987278" indent="0">
              <a:buNone/>
              <a:defRPr sz="720"/>
            </a:lvl7pPr>
            <a:lvl8pPr marL="1151824" indent="0">
              <a:buNone/>
              <a:defRPr sz="720"/>
            </a:lvl8pPr>
            <a:lvl9pPr marL="1316370" indent="0">
              <a:buNone/>
              <a:defRPr sz="72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77" y="1234440"/>
            <a:ext cx="1061397" cy="2286953"/>
          </a:xfrm>
        </p:spPr>
        <p:txBody>
          <a:bodyPr/>
          <a:lstStyle>
            <a:lvl1pPr marL="0" indent="0">
              <a:buNone/>
              <a:defRPr sz="576"/>
            </a:lvl1pPr>
            <a:lvl2pPr marL="164546" indent="0">
              <a:buNone/>
              <a:defRPr sz="504"/>
            </a:lvl2pPr>
            <a:lvl3pPr marL="329093" indent="0">
              <a:buNone/>
              <a:defRPr sz="432"/>
            </a:lvl3pPr>
            <a:lvl4pPr marL="493639" indent="0">
              <a:buNone/>
              <a:defRPr sz="360"/>
            </a:lvl4pPr>
            <a:lvl5pPr marL="658185" indent="0">
              <a:buNone/>
              <a:defRPr sz="360"/>
            </a:lvl5pPr>
            <a:lvl6pPr marL="822731" indent="0">
              <a:buNone/>
              <a:defRPr sz="360"/>
            </a:lvl6pPr>
            <a:lvl7pPr marL="987278" indent="0">
              <a:buNone/>
              <a:defRPr sz="360"/>
            </a:lvl7pPr>
            <a:lvl8pPr marL="1151824" indent="0">
              <a:buNone/>
              <a:defRPr sz="360"/>
            </a:lvl8pPr>
            <a:lvl9pPr marL="1316370" indent="0">
              <a:buNone/>
              <a:defRPr sz="3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8266-F687-4510-9440-5EE246158480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24EE-2089-4D32-9776-EEB488FC3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2506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8266-F687-4510-9440-5EE246158480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24EE-2089-4D32-9776-EEB488FC3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5540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042" y="219075"/>
            <a:ext cx="709598" cy="348710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249" y="219075"/>
            <a:ext cx="2087657" cy="3487103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8266-F687-4510-9440-5EE246158480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24EE-2089-4D32-9776-EEB488FC3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674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249" y="219076"/>
            <a:ext cx="2838391" cy="795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249" y="1095375"/>
            <a:ext cx="2838391" cy="2610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248" y="3813811"/>
            <a:ext cx="740450" cy="219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CD8266-F687-4510-9440-5EE246158480}" type="datetimeFigureOut">
              <a:rPr lang="pt-BR" smtClean="0"/>
              <a:t>13/12/2024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107" y="3813811"/>
            <a:ext cx="1110675" cy="219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190" y="3813811"/>
            <a:ext cx="740450" cy="219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2524EE-2089-4D32-9776-EEB488FC3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1413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093" rtl="0" eaLnBrk="1" latinLnBrk="0" hangingPunct="1">
        <a:lnSpc>
          <a:spcPct val="90000"/>
        </a:lnSpc>
        <a:spcBef>
          <a:spcPct val="0"/>
        </a:spcBef>
        <a:buNone/>
        <a:defRPr sz="15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73" indent="-82273" algn="l" defTabSz="329093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1pPr>
      <a:lvl2pPr marL="246819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11366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75912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740458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905005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1069551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234097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98643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1pPr>
      <a:lvl2pPr marL="164546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2pPr>
      <a:lvl3pPr marL="329093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3pPr>
      <a:lvl4pPr marL="493639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658185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822731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987278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151824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16370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&#10;&#10;Descrição gerada automaticamente">
            <a:extLst>
              <a:ext uri="{FF2B5EF4-FFF2-40B4-BE49-F238E27FC236}">
                <a16:creationId xmlns:a16="http://schemas.microsoft.com/office/drawing/2014/main" id="{EA987720-2833-5D94-8543-4F1300676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"/>
            <a:ext cx="3290888" cy="411361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23457B-690E-1429-71FD-48933D3703A4}"/>
              </a:ext>
            </a:extLst>
          </p:cNvPr>
          <p:cNvSpPr txBox="1"/>
          <p:nvPr/>
        </p:nvSpPr>
        <p:spPr>
          <a:xfrm>
            <a:off x="503753" y="2964330"/>
            <a:ext cx="2283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SEU NOME AQUI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2111557-2226-54DF-2132-B5163733A5A0}"/>
              </a:ext>
            </a:extLst>
          </p:cNvPr>
          <p:cNvSpPr txBox="1"/>
          <p:nvPr/>
        </p:nvSpPr>
        <p:spPr>
          <a:xfrm>
            <a:off x="972824" y="3236174"/>
            <a:ext cx="12041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 CIDADE AQUI</a:t>
            </a:r>
          </a:p>
        </p:txBody>
      </p:sp>
    </p:spTree>
    <p:extLst>
      <p:ext uri="{BB962C8B-B14F-4D97-AF65-F5344CB8AC3E}">
        <p14:creationId xmlns:p14="http://schemas.microsoft.com/office/powerpoint/2010/main" val="4403819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6</Words>
  <Application>Microsoft Office PowerPoint</Application>
  <PresentationFormat>Personalizar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Arial Black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Rui Souza</dc:creator>
  <cp:lastModifiedBy>Rui Souza</cp:lastModifiedBy>
  <cp:revision>1</cp:revision>
  <dcterms:created xsi:type="dcterms:W3CDTF">2024-12-13T17:35:20Z</dcterms:created>
  <dcterms:modified xsi:type="dcterms:W3CDTF">2024-12-13T17:37:46Z</dcterms:modified>
</cp:coreProperties>
</file>